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63" r:id="rId2"/>
  </p:sldIdLst>
  <p:sldSz cx="9144000" cy="6858000" type="screen4x3"/>
  <p:notesSz cx="6742113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CF51"/>
    <a:srgbClr val="56E739"/>
    <a:srgbClr val="4DE62E"/>
    <a:srgbClr val="65D17F"/>
    <a:srgbClr val="E73D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931-CBCD-416A-8878-2D6BA77687E8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2498-0534-4281-ABA7-D014D9945E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759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931-CBCD-416A-8878-2D6BA77687E8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2498-0534-4281-ABA7-D014D9945E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354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931-CBCD-416A-8878-2D6BA77687E8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2498-0534-4281-ABA7-D014D9945E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206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931-CBCD-416A-8878-2D6BA77687E8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2498-0534-4281-ABA7-D014D9945E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565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931-CBCD-416A-8878-2D6BA77687E8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2498-0534-4281-ABA7-D014D9945E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299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931-CBCD-416A-8878-2D6BA77687E8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2498-0534-4281-ABA7-D014D9945E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0910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931-CBCD-416A-8878-2D6BA77687E8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2498-0534-4281-ABA7-D014D9945E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7531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931-CBCD-416A-8878-2D6BA77687E8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2498-0534-4281-ABA7-D014D9945E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03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931-CBCD-416A-8878-2D6BA77687E8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2498-0534-4281-ABA7-D014D9945E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9708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931-CBCD-416A-8878-2D6BA77687E8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2498-0534-4281-ABA7-D014D9945E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998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931-CBCD-416A-8878-2D6BA77687E8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2498-0534-4281-ABA7-D014D9945E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9200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08931-CBCD-416A-8878-2D6BA77687E8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92498-0534-4281-ABA7-D014D9945E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673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1" t="5882" r="6916"/>
          <a:stretch/>
        </p:blipFill>
        <p:spPr>
          <a:xfrm>
            <a:off x="7112745" y="146679"/>
            <a:ext cx="1938730" cy="142858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91" t="31874" r="4613" b="20578"/>
          <a:stretch/>
        </p:blipFill>
        <p:spPr>
          <a:xfrm>
            <a:off x="92520" y="80945"/>
            <a:ext cx="1614779" cy="144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7" name="ZoneTexte 6"/>
          <p:cNvSpPr txBox="1"/>
          <p:nvPr/>
        </p:nvSpPr>
        <p:spPr>
          <a:xfrm>
            <a:off x="4466312" y="1864000"/>
            <a:ext cx="4677687" cy="46166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FRIGORISTE - CDI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142634" y="2694133"/>
            <a:ext cx="8858725" cy="325809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96551" y="3059260"/>
            <a:ext cx="406976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MISSIONS : </a:t>
            </a:r>
          </a:p>
          <a:p>
            <a:endParaRPr lang="fr-FR" sz="5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Réaliser le montage en atelier de nos équipements frigorifiques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Procéder à la mise en service sur site en respectant les spécificités techniques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Assurer des prestations de SAV ou maintenance chez les clients</a:t>
            </a:r>
          </a:p>
        </p:txBody>
      </p:sp>
      <p:sp>
        <p:nvSpPr>
          <p:cNvPr id="10" name="ZoneTexte 9"/>
          <p:cNvSpPr txBox="1"/>
          <p:nvPr/>
        </p:nvSpPr>
        <p:spPr bwMode="blackWhite">
          <a:xfrm>
            <a:off x="4720230" y="3059260"/>
            <a:ext cx="4213798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CONDITIONS DE TRAVAIL :</a:t>
            </a:r>
          </a:p>
          <a:p>
            <a:endParaRPr lang="fr-FR" sz="3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Lieu de travail : Epernay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CDI : 35 h Salaire selon expérience + intéressement + 13</a:t>
            </a:r>
            <a:r>
              <a:rPr lang="fr-FR" sz="13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ème</a:t>
            </a:r>
            <a:r>
              <a:rPr lang="fr-F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mois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Permis B indispensable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92520" y="6261614"/>
            <a:ext cx="8958955" cy="407271"/>
          </a:xfrm>
          <a:prstGeom prst="round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Envoyez votre CV à rh@duguit-technologies.com </a:t>
            </a:r>
            <a:endParaRPr lang="fr-FR" sz="2000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09"/>
          <a:stretch/>
        </p:blipFill>
        <p:spPr>
          <a:xfrm>
            <a:off x="5652748" y="80945"/>
            <a:ext cx="1430888" cy="144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85" t="190" r="18476"/>
          <a:stretch/>
        </p:blipFill>
        <p:spPr>
          <a:xfrm>
            <a:off x="1764614" y="76720"/>
            <a:ext cx="1793828" cy="144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52" t="27047" r="28286" b="8124"/>
          <a:stretch/>
        </p:blipFill>
        <p:spPr>
          <a:xfrm>
            <a:off x="3615757" y="65624"/>
            <a:ext cx="1979676" cy="14507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6355351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</TotalTime>
  <Words>70</Words>
  <Application>Microsoft Office PowerPoint</Application>
  <PresentationFormat>Affichage à l'écran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Marianne Deschamps</dc:creator>
  <cp:lastModifiedBy>Marianne Deschamps</cp:lastModifiedBy>
  <cp:revision>81</cp:revision>
  <dcterms:created xsi:type="dcterms:W3CDTF">2019-01-28T16:35:38Z</dcterms:created>
  <dcterms:modified xsi:type="dcterms:W3CDTF">2022-04-13T15:25:33Z</dcterms:modified>
</cp:coreProperties>
</file>